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1" r:id="rId1"/>
  </p:sldMasterIdLst>
  <p:sldIdLst>
    <p:sldId id="256" r:id="rId2"/>
    <p:sldId id="259" r:id="rId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337" autoAdjust="0"/>
    <p:restoredTop sz="94660"/>
  </p:normalViewPr>
  <p:slideViewPr>
    <p:cSldViewPr>
      <p:cViewPr varScale="1">
        <p:scale>
          <a:sx n="81" d="100"/>
          <a:sy n="81" d="100"/>
        </p:scale>
        <p:origin x="-1608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96259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96260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626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626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04B22-FD25-4741-A1B5-FC7D8633A86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B93DEB-6F72-4A5D-BB63-F4336F5F3B1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764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C31BCF-E6DF-457F-81EA-72372ED8583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298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2D78E8-6CB3-4B9F-8036-95FC18620B7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300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502BAD-32B3-4E5C-9FF4-AD49E408209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197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DAC65C-C5D2-4AE2-A71F-8EEB4E12BE0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337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B2DB7-527A-4924-90D0-C0A7B851D08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838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FCDF49-6348-4AD9-A8C5-7C35A833A86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79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224D1D-F60D-494E-9B58-3FA0D41DDA8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010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3C25CD-52CA-4E90-884D-ACDF48CEFC7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109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46D97A-B4F0-4FEE-B11D-8F24BF207B1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613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5235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523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52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52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F195E7A7-EDEB-440E-AA2A-C64E85500EE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7.png"/><Relationship Id="rId8" Type="http://schemas.openxmlformats.org/officeDocument/2006/relationships/image" Target="../media/image8.png"/><Relationship Id="rId9" Type="http://schemas.openxmlformats.org/officeDocument/2006/relationships/image" Target="../media/image9.png"/><Relationship Id="rId10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Rot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Français</a:t>
            </a:r>
            <a:r>
              <a:rPr lang="en-US" dirty="0" smtClean="0"/>
              <a:t> 3 – </a:t>
            </a:r>
            <a:r>
              <a:rPr lang="en-US" dirty="0" err="1" smtClean="0"/>
              <a:t>Unité</a:t>
            </a:r>
            <a:r>
              <a:rPr lang="en-US" dirty="0" smtClean="0"/>
              <a:t> 3</a:t>
            </a:r>
            <a:endParaRPr dirty="0" smtClean="0"/>
          </a:p>
        </p:txBody>
      </p:sp>
      <p:sp>
        <p:nvSpPr>
          <p:cNvPr id="6146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0" y="3886200"/>
            <a:ext cx="9144000" cy="2438400"/>
          </a:xfrm>
        </p:spPr>
        <p:txBody>
          <a:bodyPr/>
          <a:lstStyle/>
          <a:p>
            <a:r>
              <a:rPr lang="en-US" sz="3600" i="1" dirty="0" smtClean="0">
                <a:solidFill>
                  <a:schemeClr val="tx1"/>
                </a:solidFill>
              </a:rPr>
              <a:t>Bien-</a:t>
            </a:r>
            <a:r>
              <a:rPr lang="en-US" sz="3600" i="1" dirty="0" err="1" smtClean="0">
                <a:solidFill>
                  <a:schemeClr val="tx1"/>
                </a:solidFill>
              </a:rPr>
              <a:t>être</a:t>
            </a:r>
            <a:r>
              <a:rPr lang="en-US" sz="3600" i="1" dirty="0" smtClean="0">
                <a:solidFill>
                  <a:schemeClr val="tx1"/>
                </a:solidFill>
              </a:rPr>
              <a:t>: Comment </a:t>
            </a:r>
            <a:r>
              <a:rPr lang="en-US" sz="3600" i="1" dirty="0" err="1" smtClean="0">
                <a:solidFill>
                  <a:schemeClr val="tx1"/>
                </a:solidFill>
              </a:rPr>
              <a:t>combattre</a:t>
            </a:r>
            <a:r>
              <a:rPr lang="en-US" sz="3600" i="1" dirty="0" smtClean="0">
                <a:solidFill>
                  <a:schemeClr val="tx1"/>
                </a:solidFill>
              </a:rPr>
              <a:t> le stress?</a:t>
            </a:r>
          </a:p>
          <a:p>
            <a:r>
              <a:rPr lang="en-US" sz="3600" dirty="0" err="1" smtClean="0"/>
              <a:t>Leçon</a:t>
            </a:r>
            <a:r>
              <a:rPr lang="en-US" sz="3600" dirty="0" smtClean="0"/>
              <a:t> A – La routine </a:t>
            </a:r>
            <a:r>
              <a:rPr lang="en-US" sz="3600" dirty="0" err="1" smtClean="0"/>
              <a:t>quotidienne</a:t>
            </a:r>
            <a:endParaRPr lang="en-US" sz="3600" dirty="0" smtClean="0"/>
          </a:p>
          <a:p>
            <a:r>
              <a:rPr lang="en-US" sz="3600" i="1" dirty="0" err="1" smtClean="0"/>
              <a:t>Trouvez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quelqu’un</a:t>
            </a:r>
            <a:r>
              <a:rPr lang="en-US" sz="3600" i="1" dirty="0" smtClean="0"/>
              <a:t> qui…</a:t>
            </a:r>
            <a:endParaRPr lang="en-US" sz="3600" i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-258763"/>
            <a:ext cx="8510588" cy="1325563"/>
          </a:xfrm>
        </p:spPr>
        <p:txBody>
          <a:bodyPr/>
          <a:lstStyle/>
          <a:p>
            <a:r>
              <a:rPr lang="fr-FR" dirty="0" smtClean="0"/>
              <a:t>Vocabulaire</a:t>
            </a:r>
            <a:endParaRPr lang="fr-F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52400"/>
            <a:ext cx="1670286" cy="1371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14478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se casser le bras</a:t>
            </a:r>
            <a:endParaRPr lang="fr-FR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4515" y="821242"/>
            <a:ext cx="1425066" cy="17272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828800" y="2494908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des trous</a:t>
            </a:r>
            <a:endParaRPr lang="fr-FR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14800" y="838200"/>
            <a:ext cx="1784909" cy="18288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248400" y="16002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gu</a:t>
            </a:r>
            <a:r>
              <a:rPr lang="fr-FR" dirty="0" smtClean="0"/>
              <a:t>érir un mal à la gorge</a:t>
            </a:r>
            <a:endParaRPr lang="fr-FR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64126" y="152400"/>
            <a:ext cx="3360874" cy="152400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581400" y="25908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mal à la gorge</a:t>
            </a:r>
            <a:endParaRPr lang="fr-FR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3983" y="2895600"/>
            <a:ext cx="1418617" cy="16002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76200" y="4431268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la peau</a:t>
            </a:r>
            <a:endParaRPr lang="fr-FR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09800" y="3124200"/>
            <a:ext cx="1921764" cy="2463800"/>
          </a:xfrm>
          <a:prstGeom prst="rect">
            <a:avLst/>
          </a:prstGeom>
        </p:spPr>
      </p:pic>
      <p:sp>
        <p:nvSpPr>
          <p:cNvPr id="16" name="Left Arrow 15"/>
          <p:cNvSpPr/>
          <p:nvPr/>
        </p:nvSpPr>
        <p:spPr bwMode="auto">
          <a:xfrm>
            <a:off x="3124200" y="4724400"/>
            <a:ext cx="762000" cy="533400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133600" y="55626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la langue</a:t>
            </a:r>
            <a:endParaRPr lang="fr-FR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48200" y="3124200"/>
            <a:ext cx="1559936" cy="144780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4419600" y="44958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le </a:t>
            </a:r>
            <a:r>
              <a:rPr lang="fr-FR" dirty="0" err="1" smtClean="0"/>
              <a:t>coeur</a:t>
            </a:r>
            <a:endParaRPr lang="fr-FR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00800" y="2571750"/>
            <a:ext cx="2667000" cy="200025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800600" y="5410200"/>
            <a:ext cx="3977098" cy="3581400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5715000" y="5117068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les </a:t>
            </a:r>
            <a:r>
              <a:rPr lang="fr-FR" dirty="0" smtClean="0"/>
              <a:t>étirements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952488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2" grpId="0"/>
      <p:bldP spid="14" grpId="0"/>
      <p:bldP spid="16" grpId="0" animBg="1"/>
      <p:bldP spid="17" grpId="0"/>
      <p:bldP spid="19" grpId="0"/>
      <p:bldP spid="22" grpId="0"/>
    </p:bldLst>
  </p:timing>
</p:sld>
</file>

<file path=ppt/theme/theme1.xml><?xml version="1.0" encoding="utf-8"?>
<a:theme xmlns:a="http://schemas.openxmlformats.org/drawingml/2006/main" name="Theme16">
  <a:themeElements>
    <a:clrScheme name="Clouds 1">
      <a:dk1>
        <a:srgbClr val="4D4D4D"/>
      </a:dk1>
      <a:lt1>
        <a:srgbClr val="FFFFFF"/>
      </a:lt1>
      <a:dk2>
        <a:srgbClr val="0000A4"/>
      </a:dk2>
      <a:lt2>
        <a:srgbClr val="B7E7FF"/>
      </a:lt2>
      <a:accent1>
        <a:srgbClr val="0099CC"/>
      </a:accent1>
      <a:accent2>
        <a:srgbClr val="00CC99"/>
      </a:accent2>
      <a:accent3>
        <a:srgbClr val="AAAACF"/>
      </a:accent3>
      <a:accent4>
        <a:srgbClr val="DADADA"/>
      </a:accent4>
      <a:accent5>
        <a:srgbClr val="AACAE2"/>
      </a:accent5>
      <a:accent6>
        <a:srgbClr val="00B98A"/>
      </a:accent6>
      <a:hlink>
        <a:srgbClr val="FFCC00"/>
      </a:hlink>
      <a:folHlink>
        <a:srgbClr val="EE941C"/>
      </a:folHlink>
    </a:clrScheme>
    <a:fontScheme name="Cloud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louds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ouds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Theme16</Template>
  <TotalTime>794</TotalTime>
  <Words>49</Words>
  <Application>Microsoft Macintosh PowerPoint</Application>
  <PresentationFormat>On-screen Show (4:3)</PresentationFormat>
  <Paragraphs>13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Theme16</vt:lpstr>
      <vt:lpstr>Français 3 – Unité 3</vt:lpstr>
      <vt:lpstr>Vocabulaire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Allez, viens! – Level 2</dc:title>
  <dc:creator>Mr. Smith</dc:creator>
  <cp:lastModifiedBy>Edouard Smith</cp:lastModifiedBy>
  <cp:revision>68</cp:revision>
  <dcterms:created xsi:type="dcterms:W3CDTF">2006-02-03T00:08:49Z</dcterms:created>
  <dcterms:modified xsi:type="dcterms:W3CDTF">2014-01-28T00:06:31Z</dcterms:modified>
</cp:coreProperties>
</file>